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C29FA-BD20-41EB-8EF1-EE847020A434}" type="datetimeFigureOut">
              <a:rPr lang="es-ES" smtClean="0"/>
              <a:t>04/04/2017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980E7-DBEC-43B7-8927-B5CD3FC0FA8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6556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C29FA-BD20-41EB-8EF1-EE847020A434}" type="datetimeFigureOut">
              <a:rPr lang="es-ES" smtClean="0"/>
              <a:t>04/04/2017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980E7-DBEC-43B7-8927-B5CD3FC0FA8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76012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C29FA-BD20-41EB-8EF1-EE847020A434}" type="datetimeFigureOut">
              <a:rPr lang="es-ES" smtClean="0"/>
              <a:t>04/04/2017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980E7-DBEC-43B7-8927-B5CD3FC0FA8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78042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C29FA-BD20-41EB-8EF1-EE847020A434}" type="datetimeFigureOut">
              <a:rPr lang="es-ES" smtClean="0"/>
              <a:t>04/04/2017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980E7-DBEC-43B7-8927-B5CD3FC0FA8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21540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C29FA-BD20-41EB-8EF1-EE847020A434}" type="datetimeFigureOut">
              <a:rPr lang="es-ES" smtClean="0"/>
              <a:t>04/04/2017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980E7-DBEC-43B7-8927-B5CD3FC0FA8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14432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C29FA-BD20-41EB-8EF1-EE847020A434}" type="datetimeFigureOut">
              <a:rPr lang="es-ES" smtClean="0"/>
              <a:t>04/04/2017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980E7-DBEC-43B7-8927-B5CD3FC0FA8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62941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C29FA-BD20-41EB-8EF1-EE847020A434}" type="datetimeFigureOut">
              <a:rPr lang="es-ES" smtClean="0"/>
              <a:t>04/04/2017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980E7-DBEC-43B7-8927-B5CD3FC0FA8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85409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C29FA-BD20-41EB-8EF1-EE847020A434}" type="datetimeFigureOut">
              <a:rPr lang="es-ES" smtClean="0"/>
              <a:t>04/04/2017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980E7-DBEC-43B7-8927-B5CD3FC0FA8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04963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C29FA-BD20-41EB-8EF1-EE847020A434}" type="datetimeFigureOut">
              <a:rPr lang="es-ES" smtClean="0"/>
              <a:t>04/04/2017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980E7-DBEC-43B7-8927-B5CD3FC0FA8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16784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C29FA-BD20-41EB-8EF1-EE847020A434}" type="datetimeFigureOut">
              <a:rPr lang="es-ES" smtClean="0"/>
              <a:t>04/04/2017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980E7-DBEC-43B7-8927-B5CD3FC0FA8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26770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C29FA-BD20-41EB-8EF1-EE847020A434}" type="datetimeFigureOut">
              <a:rPr lang="es-ES" smtClean="0"/>
              <a:t>04/04/2017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980E7-DBEC-43B7-8927-B5CD3FC0FA8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00527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3C29FA-BD20-41EB-8EF1-EE847020A434}" type="datetimeFigureOut">
              <a:rPr lang="es-ES" smtClean="0"/>
              <a:t>04/04/2017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B980E7-DBEC-43B7-8927-B5CD3FC0FA8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85258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9599" y="274855"/>
            <a:ext cx="10946297" cy="6382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10333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Marcador de contenido 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65660" y="540163"/>
            <a:ext cx="9802646" cy="5463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62925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11624" y="394389"/>
            <a:ext cx="10687606" cy="6072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6026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Marcador de contenido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27894" y="580452"/>
            <a:ext cx="10285880" cy="5669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923189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Panorámica</PresentationFormat>
  <Paragraphs>0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Galo</dc:creator>
  <cp:lastModifiedBy>Galo</cp:lastModifiedBy>
  <cp:revision>1</cp:revision>
  <dcterms:created xsi:type="dcterms:W3CDTF">2017-04-04T18:41:24Z</dcterms:created>
  <dcterms:modified xsi:type="dcterms:W3CDTF">2017-04-04T18:46:19Z</dcterms:modified>
</cp:coreProperties>
</file>